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57" d="100"/>
          <a:sy n="57" d="100"/>
        </p:scale>
        <p:origin x="38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BDFAC-E8D3-442D-A5BE-B89F65D2F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91742-B528-4184-9A2B-A3A0819A8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F67C-A112-4854-A344-2169E3A6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059E8-0D53-454C-B688-9FCCB283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F539-1399-4E3B-8DAB-D12EDC3F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02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8C862-4D31-4B75-8812-3009B4834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CE683-E6C7-4869-ACFD-192CF9955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57405-C57E-4CBA-B6CF-A1810685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0865B-144F-4215-9056-9B99226F1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7113F-AA02-4F3D-AFE7-CD7C5909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10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19B3-975B-4579-8373-8E39F47DB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E8702-FA60-4477-AF2E-D9CE2C4DC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43765-DE97-4498-ABED-FBADD384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531C4-92AE-4BCB-A32F-77BC67F3E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01901-5040-4941-B297-00F75D68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130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F233-C17E-4EDF-82F0-351C83FD8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0CBFA-220A-4E33-B11D-AF488FF25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84802-4681-4360-A6E7-B286A72D4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B77CA-61E9-4CAC-A7CF-8992272C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60F2F-822F-4BAD-848F-FFD1CCC96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42817-E3F7-499F-B2C4-1426175E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8317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D37B-EAD9-4BE7-A29F-AFF761738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82426-2B7F-4CE1-A49F-505D3970C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38B16-2C53-4C12-981A-8FD66082D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94F4D4-FC63-4365-A652-3545080EC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101E51-B95B-4E19-9AE0-ED32686515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C43032-9F46-489B-A4A7-BB61C79F7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DBD3AA-7B8F-44D9-8915-7D83140BD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8A868E-B6BA-44D1-9B65-1CE0A2EE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45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C9639-A2ED-405B-9828-3DC74B48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914F0-01E2-49DA-9DB7-2C0E29044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57246-9FF4-464D-BA4E-8C29A9D8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3FB2-F1B3-4234-B9B7-836180847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00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0EFBE5-B215-4592-8A96-36321675E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8578A2-36D2-4140-B03E-AFD08239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7777E-78AC-42D4-BEC6-891C933F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295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21B26-CD12-4631-AD0C-7B6DB193E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F026E-9932-4A18-8BCE-4D2F9AC7E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8FF37-3DC4-4166-9629-187E6FCA4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0FA48-C820-4BC6-9685-7F1E9212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5B26A-CE77-44F8-8366-2560A3FF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349D9-C35B-4E28-AD55-23DD7AEF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0967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6C6E0-3766-4AF1-800C-D73023F0A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19CDA7-89BF-47C5-B615-67A9DC9C0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A74D5-1C7E-4548-972C-31163B10F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5ED0D-4B72-46E2-AD90-E4988A301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19568-5D5A-4E79-9817-2CB322F8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6703E-7230-4135-AF7E-D3CBD8A6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191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8995-313A-4184-9FE5-E7B8FB03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5527-44B8-40F8-AA1F-13F05C5DD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D8882-4531-48D6-BBF9-68166B2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0B759-3284-4CB7-9625-56822BC96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4120C-73CF-40BA-B1D0-3CB12EF2F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056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0AB40E-61AA-4951-B4C8-EBBECF63B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4A544-7B21-44F5-9155-39C33FB2C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9080F-6340-4C43-90AC-D4FD2E83F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C6AC0-53BA-484E-B33A-F6798324A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ECB7B-F992-49E3-8A5E-53AAE822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532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D8CCD-8BCC-45BF-8D3D-667DC2E2A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1AE7D-F360-4D6F-B53D-EFA55D00E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4E180-B250-4B5E-BC0D-59DBC1306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1319D-56C1-4DFC-BB97-7A5772EEBF81}" type="datetimeFigureOut">
              <a:rPr lang="en-CA" smtClean="0"/>
              <a:t>2019-04-03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1BE62-8058-4DC6-9357-65D07856F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8E81B-98E1-4647-A340-F570B1C6E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46EBB-67EE-45BD-8FC0-565302095D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952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link.email.dynect.net/link.php?DynEngagement=true&amp;H=NHOkGrDLOAYQzmt5GGcOPcAIgtrhltbFTZo0vWHFe6ANSRi0gHD4%2FdFVMvsnwRUla5YZ5Psyv%2BKA91l4fTSKEMcV7Sj1xqdLL7arP9BqZloRSNnsuDSg0tUZYZr97Y38axSpFlnuC98%3D&amp;G=21&amp;R=https%3A%2F%2Fwww.gofundme.com%2Fmount-hope-midtown-neighbourhood%3Fviewupdates%3D1%26rcid%3Dr01-155425608235-a1ea84196eed449f%26utm_medium%3Demail%26utm_source%3Dcustomer%26utm_campaign%3Dp_email%252B1137-update-supporters-v5b&amp;I=20190403014832.000000314201%40mail6-71-usnbn1&amp;X=MHw3NzY2NjI6VEVNUElEXzExMzc7MXw3NzY2NjM6UVVFVUVJRF8xNjUxNTc1MTk4OzJ8Nzc2NjY0OkRPTUFJTl9zeW1wYXRpY28uY2E7M3w3NzY2NjU6Mzc2Mzc1ODg7&amp;S=PUsRuMEyOXMhAFdPG_z45PAsFSN-haXX2l0mnb6iChM" TargetMode="External"/><Relationship Id="rId3" Type="http://schemas.openxmlformats.org/officeDocument/2006/relationships/hyperlink" Target="http://pngimg.com/download/24468" TargetMode="External"/><Relationship Id="rId7" Type="http://schemas.openxmlformats.org/officeDocument/2006/relationships/hyperlink" Target="https://commons.wikimedia.org/wiki/File:Buildings.sv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www.vectoropenstock.com/vectors/preview/78822/city-building-illustration" TargetMode="External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3929B66-C2C0-45FD-B1C5-DB5132CE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001241"/>
            <a:ext cx="3486150" cy="56769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4377B7-28C6-4E55-AE89-C8085B55C6D3}"/>
              </a:ext>
            </a:extLst>
          </p:cNvPr>
          <p:cNvSpPr txBox="1"/>
          <p:nvPr/>
        </p:nvSpPr>
        <p:spPr>
          <a:xfrm>
            <a:off x="4352925" y="6267450"/>
            <a:ext cx="34861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>
                <a:hlinkClick r:id="rId3" tooltip="http://pngimg.com/download/24468"/>
              </a:rPr>
              <a:t>This Photo</a:t>
            </a:r>
            <a:r>
              <a:rPr lang="en-CA" sz="900"/>
              <a:t> by Unknown Author is licensed under </a:t>
            </a:r>
            <a:r>
              <a:rPr lang="en-CA" sz="900">
                <a:hlinkClick r:id="rId4" tooltip="https://creativecommons.org/licenses/by-nc/3.0/"/>
              </a:rPr>
              <a:t>CC BY-NC</a:t>
            </a:r>
            <a:endParaRPr lang="en-CA" sz="9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369FC-3EFE-46CF-88BA-DD0DA4DAE1D3}"/>
              </a:ext>
            </a:extLst>
          </p:cNvPr>
          <p:cNvSpPr txBox="1"/>
          <p:nvPr/>
        </p:nvSpPr>
        <p:spPr>
          <a:xfrm>
            <a:off x="217714" y="6858000"/>
            <a:ext cx="117565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>
                <a:hlinkClick r:id="rId5" tooltip="https://www.vectoropenstock.com/vectors/preview/78822/city-building-illustration"/>
              </a:rPr>
              <a:t>This Photo</a:t>
            </a:r>
            <a:r>
              <a:rPr lang="en-CA" sz="900"/>
              <a:t> by Unknown Author is licensed under </a:t>
            </a:r>
            <a:r>
              <a:rPr lang="en-CA" sz="900">
                <a:hlinkClick r:id="rId6" tooltip="https://creativecommons.org/licenses/by-sa/3.0/"/>
              </a:rPr>
              <a:t>CC BY-SA</a:t>
            </a:r>
            <a:endParaRPr lang="en-CA" sz="9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9EF6F-1537-406E-A699-83798DD0A68E}"/>
              </a:ext>
            </a:extLst>
          </p:cNvPr>
          <p:cNvSpPr txBox="1"/>
          <p:nvPr/>
        </p:nvSpPr>
        <p:spPr>
          <a:xfrm>
            <a:off x="2328788" y="6858000"/>
            <a:ext cx="75344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>
                <a:hlinkClick r:id="rId7" tooltip="https://commons.wikimedia.org/wiki/File:Buildings.svg"/>
              </a:rPr>
              <a:t>This Photo</a:t>
            </a:r>
            <a:r>
              <a:rPr lang="en-CA" sz="900"/>
              <a:t> by Unknown Author is licensed under </a:t>
            </a:r>
            <a:r>
              <a:rPr lang="en-CA" sz="900">
                <a:hlinkClick r:id="rId6" tooltip="https://creativecommons.org/licenses/by-sa/3.0/"/>
              </a:rPr>
              <a:t>CC BY-SA</a:t>
            </a:r>
            <a:endParaRPr lang="en-CA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F342DE-FA77-47D5-9E63-A6251B319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7068"/>
            <a:ext cx="9144000" cy="660400"/>
          </a:xfrm>
        </p:spPr>
        <p:txBody>
          <a:bodyPr>
            <a:normAutofit/>
          </a:bodyPr>
          <a:lstStyle/>
          <a:p>
            <a:r>
              <a:rPr lang="en-CA" sz="4000" dirty="0"/>
              <a:t>Breithaupt Block Three Fundraising Event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5AD9D-B2D0-4F4A-A650-BB774D55E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0666" y="1257186"/>
            <a:ext cx="7027333" cy="5042015"/>
          </a:xfrm>
        </p:spPr>
        <p:txBody>
          <a:bodyPr>
            <a:normAutofit fontScale="77500" lnSpcReduction="20000"/>
          </a:bodyPr>
          <a:lstStyle/>
          <a:p>
            <a:r>
              <a:rPr lang="en-CA" b="1" dirty="0"/>
              <a:t>Descendants Brew Pub</a:t>
            </a:r>
          </a:p>
          <a:p>
            <a:r>
              <a:rPr lang="en-CA" dirty="0"/>
              <a:t>Sunday, April 14</a:t>
            </a:r>
            <a:r>
              <a:rPr lang="en-CA" baseline="30000" dirty="0"/>
              <a:t>th</a:t>
            </a:r>
            <a:r>
              <a:rPr lang="en-CA" dirty="0"/>
              <a:t> from 2 to 5 pm</a:t>
            </a:r>
          </a:p>
          <a:p>
            <a:r>
              <a:rPr lang="en-CA" dirty="0"/>
              <a:t> Drop by to have a brewed-on-site craft beverage and at the same time help us raise funds for the BB3 appeal.  </a:t>
            </a:r>
          </a:p>
          <a:p>
            <a:r>
              <a:rPr lang="en-CA" dirty="0"/>
              <a:t>$10 admission with all proceeds going to the Fundraising Campaign.</a:t>
            </a:r>
          </a:p>
          <a:p>
            <a:r>
              <a:rPr lang="en-CA" dirty="0"/>
              <a:t>Free face painting for the kids.  And, local musicians will be there to entertain you.</a:t>
            </a:r>
          </a:p>
          <a:p>
            <a:endParaRPr lang="en-CA" dirty="0"/>
          </a:p>
          <a:p>
            <a:r>
              <a:rPr lang="en-CA" dirty="0"/>
              <a:t>You do not have to be a resident of Midtown to attend.  Please feel free to invite your friends, your neighbours, your co-workers or anyone else who is happy that we were successful in our appeal on the Breithaupt Block Three build (BB3).  </a:t>
            </a:r>
          </a:p>
          <a:p>
            <a:r>
              <a:rPr lang="en-CA" dirty="0"/>
              <a:t>Descendants is located at 319 Victoria Street North</a:t>
            </a:r>
          </a:p>
          <a:p>
            <a:r>
              <a:rPr lang="en-CA" dirty="0"/>
              <a:t> (near Jimmy’s lunch).</a:t>
            </a:r>
          </a:p>
          <a:p>
            <a:r>
              <a:rPr lang="en-CA" dirty="0"/>
              <a:t>If you can’t make it you can contribute to the fundraising </a:t>
            </a:r>
            <a:r>
              <a:rPr lang="en-CA"/>
              <a:t>through gofundme</a:t>
            </a:r>
            <a:endParaRPr lang="en-CA" dirty="0"/>
          </a:p>
          <a:p>
            <a:r>
              <a:rPr lang="en-CA" u="sng" dirty="0">
                <a:hlinkClick r:id="rId8"/>
              </a:rPr>
              <a:t>Mount Hope Midtown Neighbourhood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866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Breithaupt Block Three Fundraising Event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Breithaupt Block Three Fundraising Event</dc:title>
  <dc:creator>CATHERINE OWENS</dc:creator>
  <cp:lastModifiedBy>CATHERINE OWENS</cp:lastModifiedBy>
  <cp:revision>7</cp:revision>
  <cp:lastPrinted>2019-04-03T00:16:49Z</cp:lastPrinted>
  <dcterms:created xsi:type="dcterms:W3CDTF">2019-04-02T23:54:22Z</dcterms:created>
  <dcterms:modified xsi:type="dcterms:W3CDTF">2019-04-04T02:36:51Z</dcterms:modified>
</cp:coreProperties>
</file>